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ライトde充電器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67ｘ87ｘ17mm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54g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単3電池4本でスマートフォンの充電が可能な充電器。TypeC、Lightning、NICROUSBの3種に対応しております。またライトとしても利用可能なため緊急時などにも便利です。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