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反射板付ライトホイッスルキーホルダー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ABS、AS他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68ｘ35ｘ11mm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女性は子供もバッグに取り付けておくと安心な、反射板とライト、ホイッスル機能のあるキーホルダーです。オリジナル名入れも可能なため、防犯イベントやキャンペーンのノベルティ等におすすめ。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