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ペットボトル&amp;タオルハンガー</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カラー展開 : ピンク・青・白</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素材 : ABS、PP、TPR、ステンレス</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105×55ｘ15mm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20g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OPP袋入り</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ペットボトルをカラビナでバッグに取り付けることができる便利アイテムです。非常にコンパクトなアイテムのため、携帯するのも便利で重宝します。またタオルハンガーとしても利用可能です。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