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エココンパクトミラー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ABS(麦繊維10%)、鏡他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60x65ｘ9ｍｍ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40g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麦繊維10％とABS樹脂90％で作られた環境にも優しいエコなコンパクトミラーです。片側のミラーは2倍の拡大鏡となっており、使い勝手の抜群。ノベルティ用に人気のアイテムです。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