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ダブルコンパクトミラー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ABS、鏡他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φ75×9mm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54g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片面は通常の鏡、もう片面は2倍率の拡大鏡となっているシンプルなコンパクトミラーです。オリジナル名入れできる箇所が比較的大きく取れるため、販促用などにも最適です。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