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スマホに便利なライト付タッチ・ボールペン</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2色（白・黒）アソート</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ABS、シリコン他</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130Ｘ16Ｘ13mm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22g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袋入り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ボタン電池LR41x3個内蔵 取り替え不可</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スマホやタブレットの操作に便利なタッチペンと、ビジネスシーンでは必要不可欠なボールペンを切り替えて使えるアイテムです。またキャップはスマホスタンドとしても利用可能で非常に優秀です。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