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ウィートカップ&amp;スプーン</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PP(麦ファイバー30%)</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107ｘ120ｘ85mm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79g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廃棄された麦を使って繊維を素材に配合させた地球環境に優しいカップとスプーンのセットです。優しい色合いでどこか癒やしを与えてくれるアイテムです。ノベルティにも物販用にもおすすめ！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