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頭巾付防寒シート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アルミ蒸着PET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1570×2000mm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アルミ蒸着PET素材で熱が逃げにくいため、緊急時の防寒用として非常に重宝する、頭巾付きの防寒シートです。防災意識が高い今のうちに備えておくことをおすすめします。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