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RPET折りたためる収納ボックス</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オレンジ・イエロー・レッド</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素材 : RPET</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190Ｘ230Ｘ190mm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158g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OPP袋入り</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読み終わった新聞や雑誌、またリビングでのリモコン入れなどにも便利な折りたたみ式の収納ボックスです。RPET素材で作られているため地球環境にも優しく、販促用にもおすすめ。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