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51" autoAdjust="0"/>
    <p:restoredTop sz="94656"/>
  </p:normalViewPr>
  <p:slideViewPr>
    <p:cSldViewPr snapToGrid="0" snapToObjects="1">
      <p:cViewPr varScale="1">
        <p:scale>
          <a:sx n="75" d="100"/>
          <a:sy n="75" d="100"/>
        </p:scale>
        <p:origin x="78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フラッシュ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9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ライト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素材：アルミ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90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ｘ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26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ｘ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26mm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58g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包装：化粧箱入り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備考：単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電池ｘ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本使用（別売）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2014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夜間や暗所での作業やアウトドアシーン、また災害時などにも役立つ、非常に明るいライトです。シンプルながらスタイリッシュな本体には、オリジナルの名入れプリントも可能です。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181BD813-E96A-3904-3605-BB462AFCD8C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2683" y="1496155"/>
            <a:ext cx="3419237" cy="3419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826</TotalTime>
  <Words>82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KILAMEK119</cp:lastModifiedBy>
  <cp:revision>283</cp:revision>
  <cp:lastPrinted>2021-07-20T08:57:41Z</cp:lastPrinted>
  <dcterms:created xsi:type="dcterms:W3CDTF">2021-06-21T09:41:39Z</dcterms:created>
  <dcterms:modified xsi:type="dcterms:W3CDTF">2025-08-08T03:22:11Z</dcterms:modified>
</cp:coreProperties>
</file>