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ハサミ・オープナーナイフ付ボールペン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ABS、ステンレス他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125ｘ15ｘ12mm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19g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シンプルでスタイリッシュなデザインですが、ボールペンとハサミ、そしてオープナーナイフがひとつになった便利アイテムです。コンパクトなサイズ感で持ち歩くのにも便利です。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