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ライト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de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ルーペ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38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27g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備考：モニター電池 ボタン電池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LR1130x2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個 内臓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新聞などの細かい文字などを読むのに便利な</a:t>
            </a:r>
            <a:r>
              <a:rPr lang="en-US" altLang="ja-JP" sz="1600" dirty="0"/>
              <a:t>2.5</a:t>
            </a:r>
            <a:r>
              <a:rPr lang="ja-JP" altLang="en-US" sz="1600" dirty="0"/>
              <a:t>倍と</a:t>
            </a:r>
            <a:r>
              <a:rPr lang="en-US" altLang="ja-JP" sz="1600" dirty="0"/>
              <a:t>7</a:t>
            </a:r>
            <a:r>
              <a:rPr lang="ja-JP" altLang="en-US" sz="1600" dirty="0"/>
              <a:t>倍のルーペです。ライトが付いているため暗い部屋でも見やすい上、外向きライトもあるため、緊急時には懐中電灯としても利用可能です。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5" name="図 74">
            <a:extLst>
              <a:ext uri="{FF2B5EF4-FFF2-40B4-BE49-F238E27FC236}">
                <a16:creationId xmlns:a16="http://schemas.microsoft.com/office/drawing/2014/main" id="{0E17130F-4E72-72D8-A23F-627C5931C8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3592"/>
            <a:ext cx="3612286" cy="361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1183</TotalTime>
  <Words>94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278</cp:revision>
  <cp:lastPrinted>2021-07-20T08:57:41Z</cp:lastPrinted>
  <dcterms:created xsi:type="dcterms:W3CDTF">2021-06-21T09:41:39Z</dcterms:created>
  <dcterms:modified xsi:type="dcterms:W3CDTF">2024-09-10T07:51:36Z</dcterms:modified>
</cp:coreProperties>
</file>