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非常時給水バッグ5L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ポリエチレン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305ｘ320ｘ45mm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65g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OPP袋入り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5リットルの水を入れられる非常時用の給水バッグです。折りたためばコンパクトになるため保管場所にも困りません。また広口で水を入れるのも簡単で、水が入ると自立してくれるのも◎！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