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RPET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保冷温バッグ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カラー展開：オレンジ・イエロー・レッド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RPET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、アルミ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280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180mm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袋入り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350ml</a:t>
            </a:r>
            <a:r>
              <a:rPr lang="ja-JP" altLang="en-US" sz="1600" dirty="0"/>
              <a:t>サイズの缶が</a:t>
            </a:r>
            <a:r>
              <a:rPr lang="en-US" altLang="ja-JP" sz="1600" dirty="0"/>
              <a:t>6</a:t>
            </a:r>
            <a:r>
              <a:rPr lang="ja-JP" altLang="en-US" sz="1600" dirty="0"/>
              <a:t>本入る手頃なサイズ感で使い勝手の良い保冷温バッグです。</a:t>
            </a:r>
            <a:r>
              <a:rPr lang="en-US" altLang="ja-JP" sz="1600" dirty="0"/>
              <a:t>RPET</a:t>
            </a:r>
            <a:r>
              <a:rPr lang="ja-JP" altLang="en-US" sz="1600" dirty="0"/>
              <a:t>素材で作られているため地球環境にも優しく、イベント等でのノベルティ用にもおすすめです。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0F51E8F-D653-55A1-C207-5B857FC3E1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9829"/>
            <a:ext cx="3639927" cy="363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86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2024-12-27T03:54:09Z</dcterms:modified>
</cp:coreProperties>
</file>