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簡単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お掃除ブラシ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&amp;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スポンジ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、シリコン、ナイロン他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240x60x100mm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柄の部分から液体洗剤を入れて、指でワンプッシュするだけで洗剤を出すことができるため、非常に便利なブラシ＆スポンジです。ご家庭のあらゆるところの掃除にとっても便利です。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0AF3A05E-D6E6-48A5-2889-7C5C742925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560" y="1339524"/>
            <a:ext cx="3661961" cy="3661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1072</TotalTime>
  <Words>80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268</cp:revision>
  <cp:lastPrinted>2021-07-20T08:57:41Z</cp:lastPrinted>
  <dcterms:created xsi:type="dcterms:W3CDTF">2021-06-21T09:41:39Z</dcterms:created>
  <dcterms:modified xsi:type="dcterms:W3CDTF">2024-09-10T06:00:37Z</dcterms:modified>
</cp:coreProperties>
</file>