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ボトルケース入り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充電ケーブル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素材：シリコン、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27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27mm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備考：充電出力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5.0V/2.1A(</a:t>
            </a:r>
            <a:r>
              <a:rPr lang="en-US" altLang="ja-JP" sz="9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TypeC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5.0V/1.0A(</a:t>
            </a:r>
            <a:r>
              <a:rPr lang="en-US" altLang="ja-JP" sz="9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microB,lightning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）使用できない機種・機器もございます。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どことなく可愛らしいボトルケース入りの、</a:t>
            </a:r>
            <a:r>
              <a:rPr lang="en-US" altLang="ja-JP" sz="1600" dirty="0" err="1"/>
              <a:t>TypeC</a:t>
            </a:r>
            <a:r>
              <a:rPr lang="ja-JP" altLang="en-US" sz="1600" dirty="0"/>
              <a:t>、</a:t>
            </a:r>
            <a:r>
              <a:rPr lang="en-US" altLang="ja-JP" sz="1600" dirty="0"/>
              <a:t>Lightning</a:t>
            </a:r>
            <a:r>
              <a:rPr lang="ja-JP" altLang="en-US" sz="1600" dirty="0"/>
              <a:t>、</a:t>
            </a:r>
            <a:r>
              <a:rPr lang="en-US" altLang="ja-JP" sz="1600" dirty="0"/>
              <a:t>micro-b</a:t>
            </a:r>
            <a:r>
              <a:rPr lang="ja-JP" altLang="en-US" sz="1600" dirty="0"/>
              <a:t>の</a:t>
            </a:r>
            <a:r>
              <a:rPr lang="en-US" altLang="ja-JP" sz="1600" dirty="0"/>
              <a:t>3</a:t>
            </a:r>
            <a:r>
              <a:rPr lang="ja-JP" altLang="en-US" sz="1600" dirty="0"/>
              <a:t>種に対応可能な充電ケーブル。ボトルのキャップ部分はスマホスタンドとしても利用可能。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5" name="図 84">
            <a:extLst>
              <a:ext uri="{FF2B5EF4-FFF2-40B4-BE49-F238E27FC236}">
                <a16:creationId xmlns:a16="http://schemas.microsoft.com/office/drawing/2014/main" id="{EA1CADC7-B461-C0C6-0E97-1A65EA257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08806"/>
            <a:ext cx="3573826" cy="357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</TotalTime>
  <Words>98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283</cp:revision>
  <cp:lastPrinted>2021-07-20T08:57:41Z</cp:lastPrinted>
  <dcterms:created xsi:type="dcterms:W3CDTF">2021-06-21T09:41:39Z</dcterms:created>
  <dcterms:modified xsi:type="dcterms:W3CDTF">2024-09-10T08:28:39Z</dcterms:modified>
</cp:coreProperties>
</file>