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スマホスタンド付マルチケーブルセット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Φ84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ｍｍ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609416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Type-C</a:t>
            </a:r>
            <a:r>
              <a:rPr lang="ja-JP" altLang="en-US" sz="1600" dirty="0"/>
              <a:t>ケーブルや</a:t>
            </a:r>
            <a:r>
              <a:rPr lang="en-US" altLang="ja-JP" sz="1600" dirty="0"/>
              <a:t>Lightning</a:t>
            </a:r>
            <a:r>
              <a:rPr lang="ja-JP" altLang="en-US" sz="1600" dirty="0"/>
              <a:t>アダプタ、</a:t>
            </a:r>
            <a:r>
              <a:rPr lang="en-US" altLang="ja-JP" sz="1600" dirty="0" err="1"/>
              <a:t>MicroUSB</a:t>
            </a:r>
            <a:r>
              <a:rPr lang="ja-JP" altLang="en-US" sz="1600" dirty="0"/>
              <a:t>アダプタ、</a:t>
            </a:r>
            <a:r>
              <a:rPr lang="en-US" altLang="ja-JP" sz="1600" dirty="0"/>
              <a:t>USB-A</a:t>
            </a:r>
            <a:r>
              <a:rPr lang="ja-JP" altLang="en-US" sz="1600" dirty="0"/>
              <a:t>アダプタ、</a:t>
            </a:r>
            <a:r>
              <a:rPr lang="en-US" altLang="ja-JP" sz="1600" dirty="0"/>
              <a:t>SIM</a:t>
            </a:r>
            <a:r>
              <a:rPr lang="ja-JP" altLang="en-US" sz="1600" dirty="0"/>
              <a:t>カードスロットル、そして本体ケースはスマホスタンドになる便利アイテム。 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4FD96A50-3FCD-E842-9A5E-DE1DCF62C2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0256"/>
            <a:ext cx="3551792" cy="355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1065</TotalTime>
  <Words>56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2024-09-10T05:53:33Z</dcterms:modified>
</cp:coreProperties>
</file>