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3WAYフラッシュランタンライト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ABS他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70ｘ70ｘ100mm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148g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化粧箱入り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単4電池x3本使用（別売）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上部を引き上げると明るいCOBライトが点くシンプルなランタンです。またスイッチを切り替えると懐中電灯にもなり、さらに赤色警告灯の点滅にもなるため、非常時用にも役立ちます。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