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緊急簡易トイレ10回分</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ポリエチレン、高分子ポリマー、消臭剤、ウッドパウダー</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27×190×305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10回分の、水が無くてもつける簡易トイレです。凝固剤と厚めの汚物袋で臭いもモノも漏れずにどこでも安心して使えます。防災アイテムのひとつとして、備えておくと安心です。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