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ホームメジャー2m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PS、グラスファイバー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52x52x16mm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最大2メートルまで測ることができるシンプルなメジャーです。柔らかい素材のため、胸囲やウェストを測るのにも最適。オリジナルの名入れプリントも可能で販促用にもおすすめです。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