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転倒防止補助プレート2枚入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軟質塩化ビニール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100x45x8mm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タンスや本棚といった大きな家具の転倒を防いでくれる補助プレートです。ジェル状のマットなどとは違い、家具を持ち上げる必要もなく、差し込むだけで設置可能なため、非常に便利です。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