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たおれ防止補助プレート4枚入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軟質塩化ビニール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（大）90x100x10mm（小）90x50x10mm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221g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本棚やタンスなど、大きな家具の転倒を防いでくれる補助プレート4枚です。ジェル状のマットなどとは違い、家具を持ち上げる必要もなく、差し込むだけで設置可能なため、非常に便利です。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