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バイオマスレジ袋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チラシ仕上がりサイズ　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140×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こちらの商品はオリジナル品です。価格はお問い合わせください。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枚入り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地球環境に優しいバイオマス袋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枚セットに、オリジナルデザインのチラシを同梱いたします。今や貴重品となったレジ袋は貰う側からも喜ばれますので、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PR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用のばらまきなどにおすすめです。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97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872</cp:revision>
  <cp:lastPrinted>2021-07-20T08:57:41Z</cp:lastPrinted>
  <dcterms:created xsi:type="dcterms:W3CDTF">2021-06-21T09:41:39Z</dcterms:created>
  <dcterms:modified xsi:type="dcterms:W3CDTF">2024-07-25T02:26:27Z</dcterms:modified>
</cp:coreProperties>
</file>