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サーモス フレッシュランチボックス 700ml</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フタ・本体・仕切り：ポリプロピレン / ハシフタ：ABS樹脂 / パッキン：シリコーンゴム / ハシ：飽和ポリエステル樹脂</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215×95×50mm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容量 : 0.7L</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0.2kg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化粧箱</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フタの端を指で押すと簡単に開くことができ、そのハシには専用のお箸が収納できるスタイリッシュなお弁当箱です。フタを外せばそのまま電子レンジで温めることも可能です。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