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フレッシュランチボックス 980ml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上フタ・下フタ・本体・仕切り：ポリプロピレン / ハシフタ：ABS樹脂 / パッキン：シリコーンゴム / ハシ：飽和ポリエステル樹脂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210×80×90mm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0.98L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0.3kg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おかずとご飯で分けたりするのに便利な2段タイプのベルト付きお弁当箱。指で端を押すだけで開くフタには専用のお箸を収納でき、フタを外せばそのまま電子レンジで温められます。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