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フレッシュランチボックス 600ml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上容器本体・下容器本体：ステンレス鋼 / 上フタ・下フタ：ポリプロピレン / 上フタパッキン・下フタパッキン：シリコーンゴム /【専用保冷ケース】外生地・内生地：ポリエステル / クッション（断熱材）：発泡ポリエチレン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165×60×90mm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0.6L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0.3kg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635mlサイズのスリムでスタイリッシュなステンレス製2段式ランチボックス。パーツすべて食洗機に対応しており、食べ終わった上の容器はした容器に収納でき、コンパクトになる点も◎！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2026-09-03T08:36:31Z</dcterms:modified>
</cp:coreProperties>
</file>