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フレッシュランチボックス 800ml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上容器本体・下容器本体：ステンレス鋼 / 上フタ・下フタ・ハシカバー：ポリプロピレン / 上フタパッキン・下フタパッキン：シリコーンゴム / ハシ：飽和ポリエステル樹脂 /【専用保冷ケース】外生地・内生地：ポリエステル / クッション（断熱材）：発泡ポリエチレン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210×60×95mm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0.8L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0.4kg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815mlサイズのスリムでスタイリッシュなステンレス製2段式ランチボックス。パーツすべて食洗機に対応しており、食べ終わった上の容器はした容器に収納でき、コンパクトになる点も◎！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2026-09-03T08:38:28Z</dcterms:modified>
</cp:coreProperties>
</file>