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真空断熱ベビーストローマグ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290ml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カラー展開：ブルー、ピンク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フタ・キャップ本体：ポリプロピレン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パッキン・飲み口・バルブ：シリコーン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ストロー：ポリプロピレン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ボディグリップ：シリコーン・ポリプロピレン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小さなお子様でも持ちやすい、シリコンボディのグリップ付きと、ワンタッチオープンのキャップユニットが便利なベビー用のストローマグ。カチッと閉まって漏れないため安心して携帯できます。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2E24204B-6D22-20F8-2F22-3E62187B3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5848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105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2024-07-25T02:26:28Z</dcterms:modified>
</cp:coreProperties>
</file>