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ステンレスボトル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カラー展開：マットホワイト、ストーンブラック、ステンレスグリーン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コップ：・ポリプロピレン・ステンレス鋼（アクリル樹脂塗装）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中せん：ポリプロピレン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生産国：マレーシア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350ml</a:t>
            </a:r>
            <a:r>
              <a:rPr lang="ja-JP" altLang="en-US" sz="1600" dirty="0"/>
              <a:t>サイズの、中せんがフルオープンできる上に漏れずに使いやすいステンレスボトルです。アウトドアシーンなどにも便利な耐久性の高さと、丸洗い可能、スポーツ飲料にも対応な点も◎！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F018B67-EE5E-A31F-02CE-DCE5F305F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8" y="1388311"/>
            <a:ext cx="3599110" cy="35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150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2024-07-25T02:26:28Z</dcterms:modified>
</cp:coreProperties>
</file>