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ステンレスボトル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カラー展開：マットホワイト、ストーンブラック、ステンレスブルー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コップ：・ポリプロピレン・ステンレス鋼（アクリル樹脂塗装）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中せん：ポリプロピレン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フタパッキン：シリコーンゴム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せんパッキン：シリコーンゴム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生産国：マレーシア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備考：保温効力：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74℃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500ml</a:t>
            </a:r>
            <a:r>
              <a:rPr lang="ja-JP" altLang="en-US" sz="1600" dirty="0"/>
              <a:t>サイズの、中せんがフルオープンできる上に漏れずに使いやすいステンレスボトルです。アウトドアシーンなどにも便利な耐久性の高さと、丸洗い可能、スポーツ飲料にも対応な点も◎！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A0639895-F6FE-20E8-2982-2DAE0A2B1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15" y="1447752"/>
            <a:ext cx="3487756" cy="34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150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2024-07-25T02:26:29Z</dcterms:modified>
</cp:coreProperties>
</file>