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576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 保冷炭酸飲料ボトル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500ml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 イ ズ：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6.5×6.5×24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　 能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保冷</a:t>
            </a:r>
            <a:b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   考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保冷効力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10℃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以下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1163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炭酸飲料を持ち運べて、最後までおいしく楽しめる保冷専用ボトル。世界的なブランド、サーモスによる真空断熱構造が飲料の鮮度を保持します。スポーツやレジャー時の熱中症対策に冷たいスポーツドリンクを入れても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OK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46" name="Picture 22">
            <a:extLst>
              <a:ext uri="{FF2B5EF4-FFF2-40B4-BE49-F238E27FC236}">
                <a16:creationId xmlns:a16="http://schemas.microsoft.com/office/drawing/2014/main" id="{73B2F631-4D0A-8864-2320-4FDE25CF4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60" y="1348627"/>
            <a:ext cx="3668397" cy="366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581</TotalTime>
  <Words>89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2024-07-25T02:26:34Z</dcterms:modified>
</cp:coreProperties>
</file>