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保冷炭酸飲料ボトル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　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7.5×7.5×28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846370" y="1422052"/>
            <a:ext cx="321190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魔法瓶の代名詞、サーモスの保冷専用ボトル。真空断熱構造で炭酸飲料を冷たく鮮度を保ったまま、最後までおいしさを楽しめます。フタが開けやすく口当たりの良い飲み口が魅力。冷たいスポーツドリンクを入れてスポーツやお出かけ時に持ち運ぶのにも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16732-D313-4E82-D505-D903F841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5" y="1420973"/>
            <a:ext cx="3488876" cy="34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2024-07-25T02:26:35Z</dcterms:modified>
</cp:coreProperties>
</file>