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84"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保冷炭酸飲料ボトル </a:t>
            </a:r>
            <a:r>
              <a:rPr lang="en-US" altLang="ja-JP" sz="2000" dirty="0">
                <a:solidFill>
                  <a:schemeClr val="bg1"/>
                </a:solidFill>
                <a:latin typeface="Meiryo UI" panose="020B0604030504040204" pitchFamily="34" charset="-128"/>
                <a:ea typeface="Meiryo UI" panose="020B0604030504040204" pitchFamily="34" charset="-128"/>
              </a:rPr>
              <a:t>1000ml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カラー展開：シルバー、ネイビー</a:t>
            </a:r>
          </a:p>
          <a:p>
            <a:r>
              <a:rPr lang="ja-JP" altLang="en-US" sz="900" dirty="0">
                <a:latin typeface="Meiryo UI" panose="020B0604030504040204" pitchFamily="34" charset="-128"/>
                <a:ea typeface="Meiryo UI" panose="020B0604030504040204" pitchFamily="34" charset="-128"/>
              </a:rPr>
              <a:t>素材：内びん：ステンレス鋼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胴部：ステンレス鋼（アクリル樹脂塗装）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フタ：ポリプロピレン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せん本体：ポリプロピレン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フタパッキン：シリコーンゴム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せんパッキン：シリコーンゴム</a:t>
            </a:r>
          </a:p>
          <a:p>
            <a:r>
              <a:rPr lang="ja-JP" altLang="en-US" sz="900" dirty="0">
                <a:latin typeface="Meiryo UI" panose="020B0604030504040204" pitchFamily="34" charset="-128"/>
                <a:ea typeface="Meiryo UI" panose="020B0604030504040204" pitchFamily="34" charset="-128"/>
              </a:rPr>
              <a:t>サイズ：口径</a:t>
            </a:r>
            <a:r>
              <a:rPr lang="en-US" altLang="ja-JP" sz="900" dirty="0">
                <a:latin typeface="Meiryo UI" panose="020B0604030504040204" pitchFamily="34" charset="-128"/>
                <a:ea typeface="Meiryo UI" panose="020B0604030504040204" pitchFamily="34" charset="-128"/>
              </a:rPr>
              <a:t>36×</a:t>
            </a:r>
            <a:r>
              <a:rPr lang="ja-JP" altLang="en-US" sz="900" dirty="0">
                <a:latin typeface="Meiryo UI" panose="020B0604030504040204" pitchFamily="34" charset="-128"/>
                <a:ea typeface="Meiryo UI" panose="020B0604030504040204" pitchFamily="34" charset="-128"/>
              </a:rPr>
              <a:t>幅</a:t>
            </a:r>
            <a:r>
              <a:rPr lang="en-US" altLang="ja-JP" sz="900" dirty="0">
                <a:latin typeface="Meiryo UI" panose="020B0604030504040204" pitchFamily="34" charset="-128"/>
                <a:ea typeface="Meiryo UI" panose="020B0604030504040204" pitchFamily="34" charset="-128"/>
              </a:rPr>
              <a:t>85×</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85×</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300mm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1000ml</a:t>
            </a:r>
            <a:r>
              <a:rPr lang="ja-JP" altLang="en-US" sz="900" dirty="0">
                <a:latin typeface="Meiryo UI" panose="020B0604030504040204" pitchFamily="34" charset="-128"/>
                <a:ea typeface="Meiryo UI" panose="020B0604030504040204" pitchFamily="34" charset="-128"/>
              </a:rPr>
              <a:t>　重量：</a:t>
            </a:r>
            <a:r>
              <a:rPr lang="en-US" altLang="ja-JP" sz="900" dirty="0">
                <a:latin typeface="Meiryo UI" panose="020B0604030504040204" pitchFamily="34" charset="-128"/>
                <a:ea typeface="Meiryo UI" panose="020B0604030504040204" pitchFamily="34" charset="-128"/>
              </a:rPr>
              <a:t>400g</a:t>
            </a:r>
            <a:r>
              <a:rPr lang="ja-JP" altLang="en-US" sz="900" dirty="0">
                <a:latin typeface="Meiryo UI" panose="020B0604030504040204" pitchFamily="34" charset="-128"/>
                <a:ea typeface="Meiryo UI" panose="020B0604030504040204" pitchFamily="34" charset="-128"/>
              </a:rPr>
              <a:t>　生産国：マレーシア</a:t>
            </a:r>
          </a:p>
          <a:p>
            <a:r>
              <a:rPr lang="ja-JP" altLang="en-US" sz="900" dirty="0">
                <a:latin typeface="Meiryo UI" panose="020B0604030504040204" pitchFamily="34" charset="-128"/>
                <a:ea typeface="Meiryo UI" panose="020B0604030504040204" pitchFamily="34" charset="-128"/>
              </a:rPr>
              <a:t>備考：保冷効力：</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たっぷり</a:t>
            </a:r>
            <a:r>
              <a:rPr lang="en-US" altLang="ja-JP" sz="1600" dirty="0"/>
              <a:t>1</a:t>
            </a:r>
            <a:r>
              <a:rPr lang="ja-JP" altLang="en-US" sz="1600" dirty="0"/>
              <a:t>リットルサイズで炭酸飲料を冷たい美味しさのまま持ち歩ける保冷ボトルです。栓本体に圧力開放穴があるためボトルの内圧上昇を防ぎ、フタを回すとシュッと圧力が抜けます。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AED4E18B-1122-87AC-9E00-23B4D7BCFED4}"/>
              </a:ext>
            </a:extLst>
          </p:cNvPr>
          <p:cNvPicPr>
            <a:picLocks noChangeAspect="1"/>
          </p:cNvPicPr>
          <p:nvPr/>
        </p:nvPicPr>
        <p:blipFill>
          <a:blip r:embed="rId5"/>
          <a:stretch>
            <a:fillRect/>
          </a:stretch>
        </p:blipFill>
        <p:spPr>
          <a:xfrm>
            <a:off x="687442" y="1343857"/>
            <a:ext cx="3708668" cy="370866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TotalTime>
  <Words>133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2024-07-25T02:26:35Z</dcterms:modified>
</cp:coreProperties>
</file>