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真空断熱スポーツジャグ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カラー展開：ブラック、ブルー、レッド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フタ・キャップ本体：ポリプロピレン（発泡ポリプロピレン内蔵）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シールパッキン：シリコーンゴム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2000ml</a:t>
            </a:r>
            <a:r>
              <a:rPr lang="ja-JP" altLang="en-US" sz="1600" dirty="0"/>
              <a:t>サイズの保冷効果に優れた真空断熱スポーツジャグです。ワンタッチオープン式の呑み口や、大きな氷もそのまま入るワイドな口径、持ち運びがしやすいショートハンドル付き。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FD1AA7D3-CD8A-88ED-80F9-B639B0648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37" y="1347464"/>
            <a:ext cx="3637285" cy="36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130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2024-07-25T02:26:37Z</dcterms:modified>
</cp:coreProperties>
</file>