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真空断熱スポーツジャグ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2500ml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カラー展開：ブラック、ブルー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素材：内びん：ステンレス鋼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胴部：ステンレス鋼（アクリル樹脂塗装）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フタ・キャップ本体：ポリプロピレン（発泡ポリプロピレン内蔵）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ハンドル：ポリプロピレン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フタパッキン：シリコーンゴム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シールパッキン：シリコーンゴム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74×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1000g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2500ml</a:t>
            </a:r>
            <a:r>
              <a:rPr lang="ja-JP" altLang="en-US" sz="1600" dirty="0"/>
              <a:t>サイズの保冷効果に優れた真空断熱スポーツジャグです。ワンタッチオープン式の呑み口や、大きな氷もそのまま入るワイドな口径、持ち運びがしやすいショートハンドル付き。 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29EFC13-511F-E7BF-695E-5B5CF6762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92" y="1384343"/>
            <a:ext cx="3708349" cy="37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130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2024-07-25T02:26:37Z</dcterms:modified>
</cp:coreProperties>
</file>