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真空断熱スポーツジャグ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カラー展開：ブラック、レッド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フタ・キャップ本体：ポリプロピレン（発泡ポリプロピレン内蔵）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シールパッキン：シリコーンゴム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3000ml</a:t>
            </a:r>
            <a:r>
              <a:rPr lang="ja-JP" altLang="en-US" sz="1600" dirty="0"/>
              <a:t>サイズの保冷効果に優れた真空断熱スポーツジャグです。ワンタッチオープン式の呑み口や、大きな氷もそのまま入るワイドな口径、持ち運びがしやすいショートハンドル付き。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526E095-B899-F5A3-0DA0-AEAAE988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4" y="1331173"/>
            <a:ext cx="3743703" cy="3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130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2024-07-25T02:26:38Z</dcterms:modified>
</cp:coreProperties>
</file>