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　ステンレスランチジャー　ごはん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1.3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杯分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サイズ：本体寸法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:W13×H17.5×D11.5cm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（専用バッグを含まない）　ハシ寸法：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容量：おかず容器実容量：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0.22L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ごはん容器実容量：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0.27L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スープ容器実容量：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0.2L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重量：本体重量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0.6kg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（専用バッグを含む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度以上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(6h)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専用バッグ付き　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ごはん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杯分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電子レンジ対応（フタは除く）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食洗機対応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持ち運びやすい専用バッグが付いた、サーモスのステンレスランチジャー。温かいごはん</a:t>
            </a:r>
            <a:r>
              <a:rPr lang="en-US" altLang="ja-JP" sz="1600" dirty="0"/>
              <a:t>1.3</a:t>
            </a:r>
            <a:r>
              <a:rPr lang="ja-JP" altLang="en-US" sz="1600" dirty="0"/>
              <a:t>杯分・おかず・スープを持ち運べます。食洗機で洗えるので、お手入れもとても簡単です。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B7F451C-E207-337E-FF45-4C4009F1B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80" y="1352079"/>
            <a:ext cx="3706440" cy="37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140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2024-07-25T02:26:39Z</dcterms:modified>
</cp:coreProperties>
</file>