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438" y="-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サーモス　ステンレスランチジャー　ごはん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杯分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1064010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サイズ：本体寸法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:W16×H21×D13.5cm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ハシ寸法：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19.5cm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容量：おかず容器実容量：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0.4L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ごはん容器実容量：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0.75L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スープ容器実容量：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0.3L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重量：本体重量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1.0kg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機能：保温効力：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度以上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(6h)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付属品：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ハンディ＆ショルダーストラップ付き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ごはん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3.8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杯分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電子レンジ対応（内容器のみ）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食洗機対応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ごはん</a:t>
            </a:r>
            <a:r>
              <a:rPr lang="en-US" altLang="ja-JP" sz="1600" dirty="0"/>
              <a:t>3</a:t>
            </a:r>
            <a:r>
              <a:rPr lang="ja-JP" altLang="en-US" sz="1600" dirty="0"/>
              <a:t>杯分・おかず・スープを食べごろ温度で持ち運べる、サーモスのステンレスランチジャー。保温容器は丸洗いできて、内容器は電子レンジにも対応。ストラップ付きで持ち運びも楽々です。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A83B9472-762A-6309-3D49-6CB4A82E73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544" y="1423122"/>
            <a:ext cx="3545515" cy="354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721</TotalTime>
  <Words>131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254</cp:revision>
  <cp:lastPrinted>2021-07-20T08:57:41Z</cp:lastPrinted>
  <dcterms:created xsi:type="dcterms:W3CDTF">2021-06-21T09:41:39Z</dcterms:created>
  <dcterms:modified xsi:type="dcterms:W3CDTF">2024-07-25T02:26:39Z</dcterms:modified>
</cp:coreProperties>
</file>