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　ステンレスランチジャー ごはん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3.8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杯分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サイズ：本体寸法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:W16×H21×D13.5cm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ハシ寸法：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容量：おかず容器実容量：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0.4L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ごはん容器実容量：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0.75L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スープ容器実容量：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0.3L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重量：本体重量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度以上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(6h)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ハンディ＆ショルダーストラップ付き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ごはん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杯分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電子レンジ対応（内容器のみ）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食洗機対応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ストラップ付きで持ち運びやすいサーモスのステンレスランチジャー。ごはん</a:t>
            </a:r>
            <a:r>
              <a:rPr lang="en-US" altLang="ja-JP" sz="1600" dirty="0"/>
              <a:t>3.8</a:t>
            </a:r>
            <a:r>
              <a:rPr lang="ja-JP" altLang="en-US" sz="1600" dirty="0"/>
              <a:t>杯分・おかず・スープを適温で持ち運べます。電子レンジも使用</a:t>
            </a:r>
            <a:r>
              <a:rPr lang="en-US" altLang="ja-JP" sz="1600" dirty="0"/>
              <a:t>OK!</a:t>
            </a:r>
            <a:r>
              <a:rPr lang="ja-JP" altLang="en-US" sz="1600" dirty="0"/>
              <a:t>保温容器は丸洗いもできて衛生的です。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A83B9472-762A-6309-3D49-6CB4A82E7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44" y="1423122"/>
            <a:ext cx="3545515" cy="35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126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2024-07-25T02:26:40Z</dcterms:modified>
</cp:coreProperties>
</file>