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38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保温ごはんコンテナー　ごはん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1.3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杯分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容量：ごはん容器実容量：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0.25L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重量：本体重量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0.3kg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（専用ポーチを含む）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機能：保温効力：保温ケースのみ場合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度以上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(6h)/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保温ケースを専用ポーチに入れた場合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度以上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(6h)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専用ポーチ付き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 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ごはん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1.3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杯分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電子レンジ対応（本体容器ごと可能・専用ポーチは含まず）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食洗機対応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ごはん容器のみ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背面にミニポケットがある専用ポーチ付きで持ち運びやすい、保温ごはんコンテナー。</a:t>
            </a:r>
            <a:r>
              <a:rPr lang="en-US" altLang="ja-JP" sz="1600" dirty="0"/>
              <a:t>1.3</a:t>
            </a:r>
            <a:r>
              <a:rPr lang="ja-JP" altLang="en-US" sz="1600" dirty="0"/>
              <a:t>杯分のごはんを保温しながら持ち運べます。容器と容器の蓋は、食洗機で洗えるのでお手入れも簡単です。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4EC61BB4-6C50-2217-6307-63D237315B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995" y="1407025"/>
            <a:ext cx="3575607" cy="357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660</TotalTime>
  <Words>141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251</cp:revision>
  <cp:lastPrinted>2021-07-20T08:57:41Z</cp:lastPrinted>
  <dcterms:created xsi:type="dcterms:W3CDTF">2021-06-21T09:41:39Z</dcterms:created>
  <dcterms:modified xsi:type="dcterms:W3CDTF">2024-07-25T02:26:40Z</dcterms:modified>
</cp:coreProperties>
</file>