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504" y="1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真空断熱スープジャー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カラー展開：ダークブラウン、アイボリー、パープル</a:t>
            </a:r>
          </a:p>
          <a:p>
            <a:r>
              <a:rPr lang="ja-JP" altLang="en-US" sz="900" dirty="0">
                <a:latin typeface="Meiryo UI" panose="020B0604030504040204" pitchFamily="34" charset="-128"/>
                <a:ea typeface="Meiryo UI" panose="020B0604030504040204" pitchFamily="34" charset="-128"/>
              </a:rPr>
              <a:t>素材：本体：ステンレス鋼（アクリル樹脂塗装）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フタ：ポリプロピレン（発泡ポリプロピレン内蔵）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70×70×105mm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200ml</a:t>
            </a:r>
            <a:r>
              <a:rPr lang="ja-JP" altLang="en-US" sz="900" dirty="0">
                <a:latin typeface="Meiryo UI" panose="020B0604030504040204" pitchFamily="34" charset="-128"/>
                <a:ea typeface="Meiryo UI" panose="020B0604030504040204" pitchFamily="34" charset="-128"/>
              </a:rPr>
              <a:t>　重量：</a:t>
            </a:r>
            <a:r>
              <a:rPr lang="en-US" altLang="ja-JP" sz="900" dirty="0">
                <a:latin typeface="Meiryo UI" panose="020B0604030504040204" pitchFamily="34" charset="-128"/>
                <a:ea typeface="Meiryo UI" panose="020B0604030504040204" pitchFamily="34" charset="-128"/>
              </a:rPr>
              <a:t>100g</a:t>
            </a:r>
            <a:r>
              <a:rPr lang="ja-JP" altLang="en-US" sz="900" dirty="0">
                <a:latin typeface="Meiryo UI" panose="020B0604030504040204" pitchFamily="34" charset="-128"/>
                <a:ea typeface="Meiryo UI" panose="020B0604030504040204" pitchFamily="34" charset="-128"/>
              </a:rPr>
              <a:t>　生産国：中国</a:t>
            </a:r>
          </a:p>
          <a:p>
            <a:r>
              <a:rPr lang="ja-JP" altLang="en-US" sz="900" dirty="0">
                <a:latin typeface="Meiryo UI" panose="020B0604030504040204" pitchFamily="34" charset="-128"/>
                <a:ea typeface="Meiryo UI" panose="020B0604030504040204" pitchFamily="34" charset="-128"/>
              </a:rPr>
              <a:t>備考：保温効力：</a:t>
            </a:r>
            <a:r>
              <a:rPr lang="en-US" altLang="ja-JP" sz="900" dirty="0">
                <a:latin typeface="Meiryo UI" panose="020B0604030504040204" pitchFamily="34" charset="-128"/>
                <a:ea typeface="Meiryo UI" panose="020B0604030504040204" pitchFamily="34" charset="-128"/>
              </a:rPr>
              <a:t>55℃</a:t>
            </a:r>
            <a:r>
              <a:rPr lang="ja-JP" altLang="en-US" sz="900" dirty="0">
                <a:latin typeface="Meiryo UI" panose="020B0604030504040204" pitchFamily="34" charset="-128"/>
                <a:ea typeface="Meiryo UI" panose="020B0604030504040204" pitchFamily="34" charset="-128"/>
              </a:rPr>
              <a:t>以上（</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保冷効力：</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スープ一杯分の</a:t>
            </a:r>
            <a:r>
              <a:rPr lang="en-US" altLang="ja-JP" sz="1600" dirty="0"/>
              <a:t>200ml</a:t>
            </a:r>
            <a:r>
              <a:rPr lang="ja-JP" altLang="en-US" sz="1600" dirty="0"/>
              <a:t>サイズがコンパクトで持ち運びしやすく非常に便利なスープジャーです。真空断熱構造のステンレス素材を使用しているため保温も保冷もおまかせあれ！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EB5C1749-C906-C38B-573D-163B3A248157}"/>
              </a:ext>
            </a:extLst>
          </p:cNvPr>
          <p:cNvPicPr>
            <a:picLocks noChangeAspect="1"/>
          </p:cNvPicPr>
          <p:nvPr/>
        </p:nvPicPr>
        <p:blipFill>
          <a:blip r:embed="rId5"/>
          <a:stretch>
            <a:fillRect/>
          </a:stretch>
        </p:blipFill>
        <p:spPr>
          <a:xfrm>
            <a:off x="690967" y="1328786"/>
            <a:ext cx="3672154" cy="367215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735</TotalTime>
  <Words>117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2024-07-25T02:26:45Z</dcterms:modified>
</cp:coreProperties>
</file>