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　保冷缶ホルダー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本体：ステンレス製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ラバーリング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缶用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真空断熱二重構造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サーモス製の</a:t>
            </a:r>
            <a:r>
              <a:rPr lang="en-US" altLang="ja-JP" sz="1600" dirty="0"/>
              <a:t>350ml</a:t>
            </a:r>
            <a:r>
              <a:rPr lang="ja-JP" altLang="en-US" sz="1600" dirty="0"/>
              <a:t>サイズの保冷缶ホルダー。おうちでもアウトドアでも、真空断熱構造で缶ドリンクの飲み頃温度をしっかりキープしてくれます。幅広くノベルティグッズとして活用できます。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298C1D9-F0F2-CCB5-CE00-6A97E993A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56" y="1351261"/>
            <a:ext cx="3726803" cy="37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2024-07-25T02:26:45Z</dcterms:modified>
</cp:coreProperties>
</file>