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320ml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75×</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75×</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120mm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320ml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すっきりとしたシンプルなデザインこそスタイリッシュでオシャレな</a:t>
            </a:r>
            <a:r>
              <a:rPr lang="en-US" altLang="ja-JP" sz="1600" b="0" i="0" dirty="0">
                <a:solidFill>
                  <a:srgbClr val="333333"/>
                </a:solidFill>
                <a:effectLst/>
                <a:latin typeface="-apple-system"/>
              </a:rPr>
              <a:t>320ml</a:t>
            </a:r>
            <a:r>
              <a:rPr lang="ja-JP" altLang="en-US" sz="1600" b="0" i="0" dirty="0">
                <a:solidFill>
                  <a:srgbClr val="333333"/>
                </a:solidFill>
                <a:effectLst/>
                <a:latin typeface="-apple-system"/>
              </a:rPr>
              <a:t>タンブラーです。真空断熱素材で保温保冷力に優れ、熱いものを入れても持ちにくくなく、結露もしにくいのが特徴。</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824</TotalTime>
  <Words>88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945</cp:revision>
  <cp:lastPrinted>2021-07-20T08:57:41Z</cp:lastPrinted>
  <dcterms:created xsi:type="dcterms:W3CDTF">2021-06-21T09:41:39Z</dcterms:created>
  <dcterms:modified xsi:type="dcterms:W3CDTF">2024-07-25T02:26:46Z</dcterms:modified>
</cp:coreProperties>
</file>