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サイズの真空断熱ステンレスカップです。保冷効果も高い上に口当たりも優しく、また食洗機対応可能なため非常に使い勝手の良いアイテムです。記念用や物販用にもおすすめです。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2" name="Picture 38">
            <a:extLst>
              <a:ext uri="{FF2B5EF4-FFF2-40B4-BE49-F238E27FC236}">
                <a16:creationId xmlns:a16="http://schemas.microsoft.com/office/drawing/2014/main" id="{036E0382-1B44-304B-7898-D02551BB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7" y="1324013"/>
            <a:ext cx="3600229" cy="36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66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2024-07-25T02:26:47Z</dcterms:modified>
</cp:coreProperties>
</file>