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中国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サイズの真空断熱ステンレスカップです。保冷効果も高い上に口当たりも優しく、また食洗機対応可能なため非常に使い勝手の良いアイテムです。記念用や物販用にもおすすめです。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FA3492E-59CD-A2BC-0369-B8FB0F51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6" y="1411958"/>
            <a:ext cx="3560090" cy="35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64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2024-07-25T02:26:48Z</dcterms:modified>
</cp:coreProperties>
</file>