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1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カラー展開：アッシュブルー、ベージュ、スモークブラック、ステンレスマット</a:t>
            </a:r>
          </a:p>
          <a:p>
            <a:r>
              <a:rPr lang="ja-JP" altLang="en-US" sz="900" dirty="0">
                <a:latin typeface="Meiryo UI" panose="020B0604030504040204" pitchFamily="34" charset="-128"/>
                <a:ea typeface="Meiryo UI" panose="020B0604030504040204" pitchFamily="34" charset="-128"/>
              </a:rPr>
              <a:t>素材：本体：ステンレス鋼（アクリル樹脂塗装）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75×100×90mm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64℃</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280ml</a:t>
            </a:r>
            <a:r>
              <a:rPr lang="ja-JP" altLang="en-US" sz="1600" dirty="0"/>
              <a:t>サイズで普段使いに最適なシンプルで使いやすいフタ付きマグカップです。ステンレス製魔法びん構造のため保冷保温効果が高く、美味しい飲み物を美味しい温度のまま長く楽しめます。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EC6BAC11-6A99-0EF7-7083-821465C63C77}"/>
              </a:ext>
            </a:extLst>
          </p:cNvPr>
          <p:cNvPicPr>
            <a:picLocks noChangeAspect="1"/>
          </p:cNvPicPr>
          <p:nvPr/>
        </p:nvPicPr>
        <p:blipFill>
          <a:blip r:embed="rId5"/>
          <a:stretch>
            <a:fillRect/>
          </a:stretch>
        </p:blipFill>
        <p:spPr>
          <a:xfrm>
            <a:off x="710101" y="1362059"/>
            <a:ext cx="3667698" cy="366769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TotalTime>
  <Words>116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2024-07-25T02:26:51Z</dcterms:modified>
</cp:coreProperties>
</file>