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84"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サーモス 真空断熱マグカップ 280ml</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アッシュブルー、ベージュ、スモークブラック、ステンレスマット</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本体：ステンレス鋼（アクリル樹脂塗装） / ハンドル：ABS樹脂 / フタ：ポリプロピレン</a:t>
            </a:r>
            <a:r>
              <a:rPr lang="ja-JP" altLang="en-US" sz="900" dirty="0">
                <a:solidFill>
                  <a:schemeClr val="dk1"/>
                </a:solidFill>
                <a:latin typeface="Meiryo"/>
                <a:ea typeface="Meiryo"/>
                <a:cs typeface="Meiryo"/>
                <a:sym typeface="Meiryo"/>
              </a:rPr>
              <a:t>　</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75×100×90mm</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容量 : 280ml</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重量 : 200g</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生産国 : 中国</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保温効力：64℃以上（1時間）/保冷効力：8℃以下（1時間）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280mlサイズで普段使いに最適なシンプルで使いやすいフタ付きマグカップです。ステンレス製魔法びん構造のため保冷保温効果が高く、美味しい飲み物を美味しい温度のまま長く楽しめます。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2026-08-24T02:09:53Z</dcterms:modified>
</cp:coreProperties>
</file>