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2" d="100"/>
          <a:sy n="102" d="100"/>
        </p:scale>
        <p:origin x="504" y="1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真空断熱マグカップ</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カラー展開：アッシュブルー、ベージュ、スモークブラック、ステンレスマット</a:t>
            </a:r>
          </a:p>
          <a:p>
            <a:r>
              <a:rPr lang="ja-JP" altLang="en-US" sz="900" dirty="0">
                <a:latin typeface="Meiryo UI" panose="020B0604030504040204" pitchFamily="34" charset="-128"/>
                <a:ea typeface="Meiryo UI" panose="020B0604030504040204" pitchFamily="34" charset="-128"/>
              </a:rPr>
              <a:t>素材：本体：ステンレス鋼（アクリル樹脂塗装）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ハンドル：</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フタ：ポリプロピレン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80×110×100mm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350ml</a:t>
            </a:r>
            <a:r>
              <a:rPr lang="ja-JP" altLang="en-US" sz="900" dirty="0">
                <a:latin typeface="Meiryo UI" panose="020B0604030504040204" pitchFamily="34" charset="-128"/>
                <a:ea typeface="Meiryo UI" panose="020B0604030504040204" pitchFamily="34" charset="-128"/>
              </a:rPr>
              <a:t>　重量：</a:t>
            </a:r>
            <a:r>
              <a:rPr lang="en-US" altLang="ja-JP" sz="900" dirty="0">
                <a:latin typeface="Meiryo UI" panose="020B0604030504040204" pitchFamily="34" charset="-128"/>
                <a:ea typeface="Meiryo UI" panose="020B0604030504040204" pitchFamily="34" charset="-128"/>
              </a:rPr>
              <a:t>200g</a:t>
            </a:r>
            <a:r>
              <a:rPr lang="ja-JP" altLang="en-US" sz="900" dirty="0">
                <a:latin typeface="Meiryo UI" panose="020B0604030504040204" pitchFamily="34" charset="-128"/>
                <a:ea typeface="Meiryo UI" panose="020B0604030504040204" pitchFamily="34" charset="-128"/>
              </a:rPr>
              <a:t>　生産国：中国</a:t>
            </a:r>
          </a:p>
          <a:p>
            <a:r>
              <a:rPr lang="ja-JP" altLang="en-US" sz="900" dirty="0">
                <a:latin typeface="Meiryo UI" panose="020B0604030504040204" pitchFamily="34" charset="-128"/>
                <a:ea typeface="Meiryo UI" panose="020B0604030504040204" pitchFamily="34" charset="-128"/>
              </a:rPr>
              <a:t>備考：保温効力：</a:t>
            </a:r>
            <a:r>
              <a:rPr lang="en-US" altLang="ja-JP" sz="900" dirty="0">
                <a:latin typeface="Meiryo UI" panose="020B0604030504040204" pitchFamily="34" charset="-128"/>
                <a:ea typeface="Meiryo UI" panose="020B0604030504040204" pitchFamily="34" charset="-128"/>
              </a:rPr>
              <a:t>67℃</a:t>
            </a:r>
            <a:r>
              <a:rPr lang="ja-JP" altLang="en-US" sz="900" dirty="0">
                <a:latin typeface="Meiryo UI" panose="020B0604030504040204" pitchFamily="34" charset="-128"/>
                <a:ea typeface="Meiryo UI" panose="020B0604030504040204" pitchFamily="34" charset="-128"/>
              </a:rPr>
              <a:t>以上（</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時間）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保冷効力：</a:t>
            </a:r>
            <a:r>
              <a:rPr lang="en-US" altLang="ja-JP" sz="900" dirty="0">
                <a:latin typeface="Meiryo UI" panose="020B0604030504040204" pitchFamily="34" charset="-128"/>
                <a:ea typeface="Meiryo UI" panose="020B0604030504040204" pitchFamily="34" charset="-128"/>
              </a:rPr>
              <a:t>8℃</a:t>
            </a:r>
            <a:r>
              <a:rPr lang="ja-JP" altLang="en-US" sz="900" dirty="0">
                <a:latin typeface="Meiryo UI" panose="020B0604030504040204" pitchFamily="34" charset="-128"/>
                <a:ea typeface="Meiryo UI" panose="020B0604030504040204" pitchFamily="34" charset="-128"/>
              </a:rPr>
              <a:t>以下（</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時間）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350ml</a:t>
            </a:r>
            <a:r>
              <a:rPr lang="ja-JP" altLang="en-US" sz="1600" dirty="0"/>
              <a:t>サイズで普段使いに最適なシンプルで使いやすいフタ付きマグカップです。ステンレス製魔法びん構造のため保冷保温効果が高く、美味しい飲み物を美味しい温度のまま長く楽しめます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5" name="図 34">
            <a:extLst>
              <a:ext uri="{FF2B5EF4-FFF2-40B4-BE49-F238E27FC236}">
                <a16:creationId xmlns:a16="http://schemas.microsoft.com/office/drawing/2014/main" id="{15D59F56-ECB0-B266-63DA-5DB4BCE08D2A}"/>
              </a:ext>
            </a:extLst>
          </p:cNvPr>
          <p:cNvPicPr>
            <a:picLocks noChangeAspect="1"/>
          </p:cNvPicPr>
          <p:nvPr/>
        </p:nvPicPr>
        <p:blipFill>
          <a:blip r:embed="rId5"/>
          <a:stretch>
            <a:fillRect/>
          </a:stretch>
        </p:blipFill>
        <p:spPr>
          <a:xfrm>
            <a:off x="663119" y="1345084"/>
            <a:ext cx="3642338" cy="3642338"/>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706</TotalTime>
  <Words>115</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251</cp:revision>
  <cp:lastPrinted>2021-07-20T08:57:41Z</cp:lastPrinted>
  <dcterms:created xsi:type="dcterms:W3CDTF">2021-06-21T09:41:39Z</dcterms:created>
  <dcterms:modified xsi:type="dcterms:W3CDTF">2024-07-25T02:26:52Z</dcterms:modified>
</cp:coreProperties>
</file>