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1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真空断熱マグカップ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カラー展開：アッシュブルー、ベージュ、スモークブラック、ステンレスマット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85×120×110mm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たっぷり入る</a:t>
            </a:r>
            <a:r>
              <a:rPr lang="en-US" altLang="ja-JP" sz="1600" dirty="0"/>
              <a:t>450ml</a:t>
            </a:r>
            <a:r>
              <a:rPr lang="ja-JP" altLang="en-US" sz="1600" dirty="0"/>
              <a:t>サイズのシンプルで使いやすいフタ付きマグカップです。ステンレス製魔法びん構造のため保冷保温効果が高く、美味しい飲み物を美味しい温度のまま長く楽しめます。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D34DB36-EDC2-82D2-9751-A4CF633D4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158" y="1371901"/>
            <a:ext cx="3683021" cy="36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114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2024-07-25T02:26:53Z</dcterms:modified>
</cp:coreProperties>
</file>