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280ml 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75×75×90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0.28L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度以下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サーモスの真空断熱カップ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個セットは、普段使いし易くファミリー層に最適。ステンレス製魔法びん構造で、保温・保冷効果抜群です。口当たりが良い丸みを帯びた飲み口も特徴です。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E864759-AB84-8DC9-92BC-EFBD73A2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5" y="1456043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2024-07-25T02:26:54Z</dcterms:modified>
</cp:coreProperties>
</file>